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102" y="6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DE43EE-E0F4-4675-8855-F5797F5EC734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0711AFC2-7654-470C-990B-B4D53BBFB53A}">
      <dgm:prSet phldrT="[テキスト]"/>
      <dgm:spPr/>
      <dgm:t>
        <a:bodyPr/>
        <a:lstStyle/>
        <a:p>
          <a:r>
            <a:rPr kumimoji="1" lang="ja-JP" altLang="en-US" dirty="0">
              <a:solidFill>
                <a:schemeClr val="bg1"/>
              </a:solidFill>
            </a:rPr>
            <a:t>認知</a:t>
          </a:r>
        </a:p>
      </dgm:t>
    </dgm:pt>
    <dgm:pt modelId="{011A25F5-51E2-4493-99B2-C75ECF15C1FE}" type="parTrans" cxnId="{D3BCAB82-EE9B-40F6-8778-944704110FF9}">
      <dgm:prSet/>
      <dgm:spPr/>
      <dgm:t>
        <a:bodyPr/>
        <a:lstStyle/>
        <a:p>
          <a:endParaRPr kumimoji="1" lang="ja-JP" altLang="en-US">
            <a:solidFill>
              <a:schemeClr val="tx1"/>
            </a:solidFill>
          </a:endParaRPr>
        </a:p>
      </dgm:t>
    </dgm:pt>
    <dgm:pt modelId="{BAD87A02-5DAC-4D4E-9D7A-A22F23AC264B}" type="sibTrans" cxnId="{D3BCAB82-EE9B-40F6-8778-944704110FF9}">
      <dgm:prSet/>
      <dgm:spPr/>
      <dgm:t>
        <a:bodyPr/>
        <a:lstStyle/>
        <a:p>
          <a:endParaRPr kumimoji="1" lang="ja-JP" altLang="en-US">
            <a:solidFill>
              <a:schemeClr val="tx1"/>
            </a:solidFill>
          </a:endParaRPr>
        </a:p>
      </dgm:t>
    </dgm:pt>
    <dgm:pt modelId="{ADBF06CC-23BF-4531-836E-0E8848109A85}">
      <dgm:prSet phldrT="[テキスト]"/>
      <dgm:spPr/>
      <dgm:t>
        <a:bodyPr/>
        <a:lstStyle/>
        <a:p>
          <a:r>
            <a:rPr kumimoji="1" lang="ja-JP" altLang="en-US" dirty="0">
              <a:solidFill>
                <a:schemeClr val="bg1"/>
              </a:solidFill>
            </a:rPr>
            <a:t>興味</a:t>
          </a:r>
        </a:p>
      </dgm:t>
    </dgm:pt>
    <dgm:pt modelId="{A5805AAA-5846-4FAE-A967-DD5990BFF628}" type="parTrans" cxnId="{0E693846-586E-458D-ACA0-BA9D4246969C}">
      <dgm:prSet/>
      <dgm:spPr/>
      <dgm:t>
        <a:bodyPr/>
        <a:lstStyle/>
        <a:p>
          <a:endParaRPr kumimoji="1" lang="ja-JP" altLang="en-US">
            <a:solidFill>
              <a:schemeClr val="tx1"/>
            </a:solidFill>
          </a:endParaRPr>
        </a:p>
      </dgm:t>
    </dgm:pt>
    <dgm:pt modelId="{9E626DDF-1648-45E3-B4B1-BDEE35F046BC}" type="sibTrans" cxnId="{0E693846-586E-458D-ACA0-BA9D4246969C}">
      <dgm:prSet/>
      <dgm:spPr/>
      <dgm:t>
        <a:bodyPr/>
        <a:lstStyle/>
        <a:p>
          <a:endParaRPr kumimoji="1" lang="ja-JP" altLang="en-US">
            <a:solidFill>
              <a:schemeClr val="tx1"/>
            </a:solidFill>
          </a:endParaRPr>
        </a:p>
      </dgm:t>
    </dgm:pt>
    <dgm:pt modelId="{6D094F84-5EAC-47BB-99FB-92D2D8F0430A}">
      <dgm:prSet phldrT="[テキスト]"/>
      <dgm:spPr/>
      <dgm:t>
        <a:bodyPr/>
        <a:lstStyle/>
        <a:p>
          <a:r>
            <a:rPr kumimoji="1" lang="ja-JP" altLang="en-US" dirty="0">
              <a:solidFill>
                <a:schemeClr val="bg1"/>
              </a:solidFill>
            </a:rPr>
            <a:t>検索</a:t>
          </a:r>
        </a:p>
      </dgm:t>
    </dgm:pt>
    <dgm:pt modelId="{1F419176-54CB-4D29-8E66-EDE5588D9C26}" type="parTrans" cxnId="{3F029EA7-3C2D-4F40-8458-31EED285FA76}">
      <dgm:prSet/>
      <dgm:spPr/>
      <dgm:t>
        <a:bodyPr/>
        <a:lstStyle/>
        <a:p>
          <a:endParaRPr kumimoji="1" lang="ja-JP" altLang="en-US">
            <a:solidFill>
              <a:schemeClr val="tx1"/>
            </a:solidFill>
          </a:endParaRPr>
        </a:p>
      </dgm:t>
    </dgm:pt>
    <dgm:pt modelId="{30A75EE7-09AE-4821-86F9-DD6EC3F6FA82}" type="sibTrans" cxnId="{3F029EA7-3C2D-4F40-8458-31EED285FA76}">
      <dgm:prSet/>
      <dgm:spPr/>
      <dgm:t>
        <a:bodyPr/>
        <a:lstStyle/>
        <a:p>
          <a:endParaRPr kumimoji="1" lang="ja-JP" altLang="en-US">
            <a:solidFill>
              <a:schemeClr val="tx1"/>
            </a:solidFill>
          </a:endParaRPr>
        </a:p>
      </dgm:t>
    </dgm:pt>
    <dgm:pt modelId="{FA6A85FA-F5BA-4D12-953D-0E8CF83E0024}">
      <dgm:prSet phldrT="[テキスト]"/>
      <dgm:spPr/>
      <dgm:t>
        <a:bodyPr/>
        <a:lstStyle/>
        <a:p>
          <a:r>
            <a:rPr kumimoji="1" lang="ja-JP" altLang="en-US" dirty="0">
              <a:solidFill>
                <a:schemeClr val="bg1"/>
              </a:solidFill>
            </a:rPr>
            <a:t>比較</a:t>
          </a:r>
        </a:p>
      </dgm:t>
    </dgm:pt>
    <dgm:pt modelId="{EB07CA60-A005-4537-90B4-5823535F781D}" type="parTrans" cxnId="{226BD863-FB32-4B32-A2ED-CF9A2EB98C96}">
      <dgm:prSet/>
      <dgm:spPr/>
      <dgm:t>
        <a:bodyPr/>
        <a:lstStyle/>
        <a:p>
          <a:endParaRPr kumimoji="1" lang="ja-JP" altLang="en-US">
            <a:solidFill>
              <a:schemeClr val="tx1"/>
            </a:solidFill>
          </a:endParaRPr>
        </a:p>
      </dgm:t>
    </dgm:pt>
    <dgm:pt modelId="{98BA5398-3E3C-4A2B-B276-079EC115B043}" type="sibTrans" cxnId="{226BD863-FB32-4B32-A2ED-CF9A2EB98C96}">
      <dgm:prSet/>
      <dgm:spPr/>
      <dgm:t>
        <a:bodyPr/>
        <a:lstStyle/>
        <a:p>
          <a:endParaRPr kumimoji="1" lang="ja-JP" altLang="en-US">
            <a:solidFill>
              <a:schemeClr val="tx1"/>
            </a:solidFill>
          </a:endParaRPr>
        </a:p>
      </dgm:t>
    </dgm:pt>
    <dgm:pt modelId="{B56B9641-9FE3-44F1-97D8-869338C68655}">
      <dgm:prSet phldrT="[テキスト]"/>
      <dgm:spPr/>
      <dgm:t>
        <a:bodyPr/>
        <a:lstStyle/>
        <a:p>
          <a:r>
            <a:rPr kumimoji="1" lang="ja-JP" altLang="en-US" dirty="0">
              <a:solidFill>
                <a:schemeClr val="bg1"/>
              </a:solidFill>
            </a:rPr>
            <a:t>検討</a:t>
          </a:r>
        </a:p>
      </dgm:t>
    </dgm:pt>
    <dgm:pt modelId="{1E65CABD-A07D-4177-9970-3F0727106523}" type="parTrans" cxnId="{CBD57569-52EA-467D-B8A6-9F27D656D203}">
      <dgm:prSet/>
      <dgm:spPr/>
      <dgm:t>
        <a:bodyPr/>
        <a:lstStyle/>
        <a:p>
          <a:endParaRPr kumimoji="1" lang="ja-JP" altLang="en-US">
            <a:solidFill>
              <a:schemeClr val="tx1"/>
            </a:solidFill>
          </a:endParaRPr>
        </a:p>
      </dgm:t>
    </dgm:pt>
    <dgm:pt modelId="{F906F57F-E5AA-4834-9C6B-BFB9EC331195}" type="sibTrans" cxnId="{CBD57569-52EA-467D-B8A6-9F27D656D203}">
      <dgm:prSet/>
      <dgm:spPr/>
      <dgm:t>
        <a:bodyPr/>
        <a:lstStyle/>
        <a:p>
          <a:endParaRPr kumimoji="1" lang="ja-JP" altLang="en-US">
            <a:solidFill>
              <a:schemeClr val="tx1"/>
            </a:solidFill>
          </a:endParaRPr>
        </a:p>
      </dgm:t>
    </dgm:pt>
    <dgm:pt modelId="{8647AD10-D287-470B-AF6E-E84F61E22FD2}">
      <dgm:prSet phldrT="[テキスト]"/>
      <dgm:spPr/>
      <dgm:t>
        <a:bodyPr/>
        <a:lstStyle/>
        <a:p>
          <a:r>
            <a:rPr kumimoji="1" lang="ja-JP" altLang="en-US" dirty="0">
              <a:solidFill>
                <a:schemeClr val="bg1"/>
              </a:solidFill>
            </a:rPr>
            <a:t>購買</a:t>
          </a:r>
        </a:p>
      </dgm:t>
    </dgm:pt>
    <dgm:pt modelId="{8744343C-2CD1-4086-8470-D40613A73AB5}" type="parTrans" cxnId="{839C1895-D03D-4B2E-8CEF-34442D9EABEC}">
      <dgm:prSet/>
      <dgm:spPr/>
      <dgm:t>
        <a:bodyPr/>
        <a:lstStyle/>
        <a:p>
          <a:endParaRPr kumimoji="1" lang="ja-JP" altLang="en-US">
            <a:solidFill>
              <a:schemeClr val="tx1"/>
            </a:solidFill>
          </a:endParaRPr>
        </a:p>
      </dgm:t>
    </dgm:pt>
    <dgm:pt modelId="{25764D8B-4C6B-4A01-84EA-5B985DFAFCEC}" type="sibTrans" cxnId="{839C1895-D03D-4B2E-8CEF-34442D9EABEC}">
      <dgm:prSet/>
      <dgm:spPr/>
      <dgm:t>
        <a:bodyPr/>
        <a:lstStyle/>
        <a:p>
          <a:endParaRPr kumimoji="1" lang="ja-JP" altLang="en-US">
            <a:solidFill>
              <a:schemeClr val="tx1"/>
            </a:solidFill>
          </a:endParaRPr>
        </a:p>
      </dgm:t>
    </dgm:pt>
    <dgm:pt modelId="{241CDF27-3E0F-491F-BB9B-AF1BDF885198}">
      <dgm:prSet phldrT="[テキスト]"/>
      <dgm:spPr/>
      <dgm:t>
        <a:bodyPr/>
        <a:lstStyle/>
        <a:p>
          <a:r>
            <a:rPr kumimoji="1" lang="ja-JP" altLang="en-US" dirty="0">
              <a:solidFill>
                <a:schemeClr val="bg1"/>
              </a:solidFill>
            </a:rPr>
            <a:t>共有</a:t>
          </a:r>
        </a:p>
      </dgm:t>
    </dgm:pt>
    <dgm:pt modelId="{D71CCF21-3650-4F24-8B7E-39AED2F8D5DC}" type="parTrans" cxnId="{699698D2-821D-40E9-8FDC-E3DF8AC6A821}">
      <dgm:prSet/>
      <dgm:spPr/>
      <dgm:t>
        <a:bodyPr/>
        <a:lstStyle/>
        <a:p>
          <a:endParaRPr kumimoji="1" lang="ja-JP" altLang="en-US">
            <a:solidFill>
              <a:schemeClr val="tx1"/>
            </a:solidFill>
          </a:endParaRPr>
        </a:p>
      </dgm:t>
    </dgm:pt>
    <dgm:pt modelId="{BE91C8DF-48AF-448C-A8ED-51D0D76D1C2D}" type="sibTrans" cxnId="{699698D2-821D-40E9-8FDC-E3DF8AC6A821}">
      <dgm:prSet/>
      <dgm:spPr/>
      <dgm:t>
        <a:bodyPr/>
        <a:lstStyle/>
        <a:p>
          <a:endParaRPr kumimoji="1" lang="ja-JP" altLang="en-US">
            <a:solidFill>
              <a:schemeClr val="tx1"/>
            </a:solidFill>
          </a:endParaRPr>
        </a:p>
      </dgm:t>
    </dgm:pt>
    <dgm:pt modelId="{AFA2C742-56B4-4E38-86AD-D7FFD2723718}" type="pres">
      <dgm:prSet presAssocID="{70DE43EE-E0F4-4675-8855-F5797F5EC734}" presName="Name0" presStyleCnt="0">
        <dgm:presLayoutVars>
          <dgm:dir/>
          <dgm:animLvl val="lvl"/>
          <dgm:resizeHandles val="exact"/>
        </dgm:presLayoutVars>
      </dgm:prSet>
      <dgm:spPr/>
    </dgm:pt>
    <dgm:pt modelId="{056228D8-5C52-4660-86C5-1BF89D77EF8F}" type="pres">
      <dgm:prSet presAssocID="{0711AFC2-7654-470C-990B-B4D53BBFB53A}" presName="parTxOnly" presStyleLbl="node1" presStyleIdx="0" presStyleCnt="7" custScaleX="102331">
        <dgm:presLayoutVars>
          <dgm:chMax val="0"/>
          <dgm:chPref val="0"/>
          <dgm:bulletEnabled val="1"/>
        </dgm:presLayoutVars>
      </dgm:prSet>
      <dgm:spPr/>
    </dgm:pt>
    <dgm:pt modelId="{D5046424-6905-4C0A-9020-5D197D6A63E3}" type="pres">
      <dgm:prSet presAssocID="{BAD87A02-5DAC-4D4E-9D7A-A22F23AC264B}" presName="parTxOnlySpace" presStyleCnt="0"/>
      <dgm:spPr/>
    </dgm:pt>
    <dgm:pt modelId="{DBE8EF25-4355-4EE3-A6A6-BCBF473F1E86}" type="pres">
      <dgm:prSet presAssocID="{ADBF06CC-23BF-4531-836E-0E8848109A85}" presName="parTxOnly" presStyleLbl="node1" presStyleIdx="1" presStyleCnt="7">
        <dgm:presLayoutVars>
          <dgm:chMax val="0"/>
          <dgm:chPref val="0"/>
          <dgm:bulletEnabled val="1"/>
        </dgm:presLayoutVars>
      </dgm:prSet>
      <dgm:spPr/>
    </dgm:pt>
    <dgm:pt modelId="{1644AF58-0FD6-4BA4-B7B2-DDAA2EC4290C}" type="pres">
      <dgm:prSet presAssocID="{9E626DDF-1648-45E3-B4B1-BDEE35F046BC}" presName="parTxOnlySpace" presStyleCnt="0"/>
      <dgm:spPr/>
    </dgm:pt>
    <dgm:pt modelId="{77056F8B-0361-4BC3-B51F-23F9E62D8300}" type="pres">
      <dgm:prSet presAssocID="{6D094F84-5EAC-47BB-99FB-92D2D8F0430A}" presName="parTxOnly" presStyleLbl="node1" presStyleIdx="2" presStyleCnt="7">
        <dgm:presLayoutVars>
          <dgm:chMax val="0"/>
          <dgm:chPref val="0"/>
          <dgm:bulletEnabled val="1"/>
        </dgm:presLayoutVars>
      </dgm:prSet>
      <dgm:spPr/>
    </dgm:pt>
    <dgm:pt modelId="{046CE5F2-2D78-4C54-9E92-5EDE0E856D18}" type="pres">
      <dgm:prSet presAssocID="{30A75EE7-09AE-4821-86F9-DD6EC3F6FA82}" presName="parTxOnlySpace" presStyleCnt="0"/>
      <dgm:spPr/>
    </dgm:pt>
    <dgm:pt modelId="{BEAC2651-62A2-4B5E-BA76-365B4E9002C1}" type="pres">
      <dgm:prSet presAssocID="{FA6A85FA-F5BA-4D12-953D-0E8CF83E0024}" presName="parTxOnly" presStyleLbl="node1" presStyleIdx="3" presStyleCnt="7">
        <dgm:presLayoutVars>
          <dgm:chMax val="0"/>
          <dgm:chPref val="0"/>
          <dgm:bulletEnabled val="1"/>
        </dgm:presLayoutVars>
      </dgm:prSet>
      <dgm:spPr/>
    </dgm:pt>
    <dgm:pt modelId="{A3CD27B4-3A63-487E-8CAA-C396591F32D4}" type="pres">
      <dgm:prSet presAssocID="{98BA5398-3E3C-4A2B-B276-079EC115B043}" presName="parTxOnlySpace" presStyleCnt="0"/>
      <dgm:spPr/>
    </dgm:pt>
    <dgm:pt modelId="{4DF6DE95-0326-4C2D-B46C-C3D63C96B91E}" type="pres">
      <dgm:prSet presAssocID="{B56B9641-9FE3-44F1-97D8-869338C68655}" presName="parTxOnly" presStyleLbl="node1" presStyleIdx="4" presStyleCnt="7">
        <dgm:presLayoutVars>
          <dgm:chMax val="0"/>
          <dgm:chPref val="0"/>
          <dgm:bulletEnabled val="1"/>
        </dgm:presLayoutVars>
      </dgm:prSet>
      <dgm:spPr/>
    </dgm:pt>
    <dgm:pt modelId="{01DBA4AC-C816-49F3-8CA7-11CF43778BC2}" type="pres">
      <dgm:prSet presAssocID="{F906F57F-E5AA-4834-9C6B-BFB9EC331195}" presName="parTxOnlySpace" presStyleCnt="0"/>
      <dgm:spPr/>
    </dgm:pt>
    <dgm:pt modelId="{8F875EDA-3C77-433E-B135-FBF351F8161B}" type="pres">
      <dgm:prSet presAssocID="{8647AD10-D287-470B-AF6E-E84F61E22FD2}" presName="parTxOnly" presStyleLbl="node1" presStyleIdx="5" presStyleCnt="7">
        <dgm:presLayoutVars>
          <dgm:chMax val="0"/>
          <dgm:chPref val="0"/>
          <dgm:bulletEnabled val="1"/>
        </dgm:presLayoutVars>
      </dgm:prSet>
      <dgm:spPr/>
    </dgm:pt>
    <dgm:pt modelId="{40A0C01C-CAF1-43FF-A916-D443F923E5F0}" type="pres">
      <dgm:prSet presAssocID="{25764D8B-4C6B-4A01-84EA-5B985DFAFCEC}" presName="parTxOnlySpace" presStyleCnt="0"/>
      <dgm:spPr/>
    </dgm:pt>
    <dgm:pt modelId="{D87BEDC7-6314-43C2-8D48-5189C27AD766}" type="pres">
      <dgm:prSet presAssocID="{241CDF27-3E0F-491F-BB9B-AF1BDF885198}" presName="parTxOnly" presStyleLbl="node1" presStyleIdx="6" presStyleCnt="7">
        <dgm:presLayoutVars>
          <dgm:chMax val="0"/>
          <dgm:chPref val="0"/>
          <dgm:bulletEnabled val="1"/>
        </dgm:presLayoutVars>
      </dgm:prSet>
      <dgm:spPr/>
    </dgm:pt>
  </dgm:ptLst>
  <dgm:cxnLst>
    <dgm:cxn modelId="{5034100B-B750-40AE-8521-22F95322531F}" type="presOf" srcId="{8647AD10-D287-470B-AF6E-E84F61E22FD2}" destId="{8F875EDA-3C77-433E-B135-FBF351F8161B}" srcOrd="0" destOrd="0" presId="urn:microsoft.com/office/officeart/2005/8/layout/chevron1"/>
    <dgm:cxn modelId="{0731DE3A-5F37-41EE-98AE-A75323029B85}" type="presOf" srcId="{ADBF06CC-23BF-4531-836E-0E8848109A85}" destId="{DBE8EF25-4355-4EE3-A6A6-BCBF473F1E86}" srcOrd="0" destOrd="0" presId="urn:microsoft.com/office/officeart/2005/8/layout/chevron1"/>
    <dgm:cxn modelId="{226BD863-FB32-4B32-A2ED-CF9A2EB98C96}" srcId="{70DE43EE-E0F4-4675-8855-F5797F5EC734}" destId="{FA6A85FA-F5BA-4D12-953D-0E8CF83E0024}" srcOrd="3" destOrd="0" parTransId="{EB07CA60-A005-4537-90B4-5823535F781D}" sibTransId="{98BA5398-3E3C-4A2B-B276-079EC115B043}"/>
    <dgm:cxn modelId="{0E693846-586E-458D-ACA0-BA9D4246969C}" srcId="{70DE43EE-E0F4-4675-8855-F5797F5EC734}" destId="{ADBF06CC-23BF-4531-836E-0E8848109A85}" srcOrd="1" destOrd="0" parTransId="{A5805AAA-5846-4FAE-A967-DD5990BFF628}" sibTransId="{9E626DDF-1648-45E3-B4B1-BDEE35F046BC}"/>
    <dgm:cxn modelId="{A78B9266-B726-4BCC-AA54-FC24B038499C}" type="presOf" srcId="{FA6A85FA-F5BA-4D12-953D-0E8CF83E0024}" destId="{BEAC2651-62A2-4B5E-BA76-365B4E9002C1}" srcOrd="0" destOrd="0" presId="urn:microsoft.com/office/officeart/2005/8/layout/chevron1"/>
    <dgm:cxn modelId="{CBD57569-52EA-467D-B8A6-9F27D656D203}" srcId="{70DE43EE-E0F4-4675-8855-F5797F5EC734}" destId="{B56B9641-9FE3-44F1-97D8-869338C68655}" srcOrd="4" destOrd="0" parTransId="{1E65CABD-A07D-4177-9970-3F0727106523}" sibTransId="{F906F57F-E5AA-4834-9C6B-BFB9EC331195}"/>
    <dgm:cxn modelId="{FF8AD458-277E-4307-8ACE-27588AE1BFAD}" type="presOf" srcId="{B56B9641-9FE3-44F1-97D8-869338C68655}" destId="{4DF6DE95-0326-4C2D-B46C-C3D63C96B91E}" srcOrd="0" destOrd="0" presId="urn:microsoft.com/office/officeart/2005/8/layout/chevron1"/>
    <dgm:cxn modelId="{EA89785A-F4C6-4D87-8B86-9C850184EBCE}" type="presOf" srcId="{0711AFC2-7654-470C-990B-B4D53BBFB53A}" destId="{056228D8-5C52-4660-86C5-1BF89D77EF8F}" srcOrd="0" destOrd="0" presId="urn:microsoft.com/office/officeart/2005/8/layout/chevron1"/>
    <dgm:cxn modelId="{D3BCAB82-EE9B-40F6-8778-944704110FF9}" srcId="{70DE43EE-E0F4-4675-8855-F5797F5EC734}" destId="{0711AFC2-7654-470C-990B-B4D53BBFB53A}" srcOrd="0" destOrd="0" parTransId="{011A25F5-51E2-4493-99B2-C75ECF15C1FE}" sibTransId="{BAD87A02-5DAC-4D4E-9D7A-A22F23AC264B}"/>
    <dgm:cxn modelId="{839C1895-D03D-4B2E-8CEF-34442D9EABEC}" srcId="{70DE43EE-E0F4-4675-8855-F5797F5EC734}" destId="{8647AD10-D287-470B-AF6E-E84F61E22FD2}" srcOrd="5" destOrd="0" parTransId="{8744343C-2CD1-4086-8470-D40613A73AB5}" sibTransId="{25764D8B-4C6B-4A01-84EA-5B985DFAFCEC}"/>
    <dgm:cxn modelId="{3F029EA7-3C2D-4F40-8458-31EED285FA76}" srcId="{70DE43EE-E0F4-4675-8855-F5797F5EC734}" destId="{6D094F84-5EAC-47BB-99FB-92D2D8F0430A}" srcOrd="2" destOrd="0" parTransId="{1F419176-54CB-4D29-8E66-EDE5588D9C26}" sibTransId="{30A75EE7-09AE-4821-86F9-DD6EC3F6FA82}"/>
    <dgm:cxn modelId="{EEA3C9A8-02CE-4075-9965-8804FBCE97DD}" type="presOf" srcId="{241CDF27-3E0F-491F-BB9B-AF1BDF885198}" destId="{D87BEDC7-6314-43C2-8D48-5189C27AD766}" srcOrd="0" destOrd="0" presId="urn:microsoft.com/office/officeart/2005/8/layout/chevron1"/>
    <dgm:cxn modelId="{C825B4C1-3E67-4F6D-A3C5-E070B1C252B4}" type="presOf" srcId="{6D094F84-5EAC-47BB-99FB-92D2D8F0430A}" destId="{77056F8B-0361-4BC3-B51F-23F9E62D8300}" srcOrd="0" destOrd="0" presId="urn:microsoft.com/office/officeart/2005/8/layout/chevron1"/>
    <dgm:cxn modelId="{699698D2-821D-40E9-8FDC-E3DF8AC6A821}" srcId="{70DE43EE-E0F4-4675-8855-F5797F5EC734}" destId="{241CDF27-3E0F-491F-BB9B-AF1BDF885198}" srcOrd="6" destOrd="0" parTransId="{D71CCF21-3650-4F24-8B7E-39AED2F8D5DC}" sibTransId="{BE91C8DF-48AF-448C-A8ED-51D0D76D1C2D}"/>
    <dgm:cxn modelId="{2E893AE6-0E75-46D9-AF31-A07B7BDC2D43}" type="presOf" srcId="{70DE43EE-E0F4-4675-8855-F5797F5EC734}" destId="{AFA2C742-56B4-4E38-86AD-D7FFD2723718}" srcOrd="0" destOrd="0" presId="urn:microsoft.com/office/officeart/2005/8/layout/chevron1"/>
    <dgm:cxn modelId="{34631F71-01C6-4848-97C3-54835A1D1A8F}" type="presParOf" srcId="{AFA2C742-56B4-4E38-86AD-D7FFD2723718}" destId="{056228D8-5C52-4660-86C5-1BF89D77EF8F}" srcOrd="0" destOrd="0" presId="urn:microsoft.com/office/officeart/2005/8/layout/chevron1"/>
    <dgm:cxn modelId="{D5E78313-0ADF-4E8B-8839-5509E3F20D41}" type="presParOf" srcId="{AFA2C742-56B4-4E38-86AD-D7FFD2723718}" destId="{D5046424-6905-4C0A-9020-5D197D6A63E3}" srcOrd="1" destOrd="0" presId="urn:microsoft.com/office/officeart/2005/8/layout/chevron1"/>
    <dgm:cxn modelId="{0A51A622-9AAA-47D9-9595-FFFF4AEF286C}" type="presParOf" srcId="{AFA2C742-56B4-4E38-86AD-D7FFD2723718}" destId="{DBE8EF25-4355-4EE3-A6A6-BCBF473F1E86}" srcOrd="2" destOrd="0" presId="urn:microsoft.com/office/officeart/2005/8/layout/chevron1"/>
    <dgm:cxn modelId="{06AC022D-AA9C-4890-BA6D-263BA2B629F7}" type="presParOf" srcId="{AFA2C742-56B4-4E38-86AD-D7FFD2723718}" destId="{1644AF58-0FD6-4BA4-B7B2-DDAA2EC4290C}" srcOrd="3" destOrd="0" presId="urn:microsoft.com/office/officeart/2005/8/layout/chevron1"/>
    <dgm:cxn modelId="{CE345980-F1A2-46FF-9D46-B43C87546AA3}" type="presParOf" srcId="{AFA2C742-56B4-4E38-86AD-D7FFD2723718}" destId="{77056F8B-0361-4BC3-B51F-23F9E62D8300}" srcOrd="4" destOrd="0" presId="urn:microsoft.com/office/officeart/2005/8/layout/chevron1"/>
    <dgm:cxn modelId="{DDC937A4-EC27-42F7-9D7A-5980B77F8800}" type="presParOf" srcId="{AFA2C742-56B4-4E38-86AD-D7FFD2723718}" destId="{046CE5F2-2D78-4C54-9E92-5EDE0E856D18}" srcOrd="5" destOrd="0" presId="urn:microsoft.com/office/officeart/2005/8/layout/chevron1"/>
    <dgm:cxn modelId="{F9135884-A27D-48F7-9998-918B6DA8187A}" type="presParOf" srcId="{AFA2C742-56B4-4E38-86AD-D7FFD2723718}" destId="{BEAC2651-62A2-4B5E-BA76-365B4E9002C1}" srcOrd="6" destOrd="0" presId="urn:microsoft.com/office/officeart/2005/8/layout/chevron1"/>
    <dgm:cxn modelId="{3C4A91F2-E6E6-47A5-BE0E-B441D4BE35E6}" type="presParOf" srcId="{AFA2C742-56B4-4E38-86AD-D7FFD2723718}" destId="{A3CD27B4-3A63-487E-8CAA-C396591F32D4}" srcOrd="7" destOrd="0" presId="urn:microsoft.com/office/officeart/2005/8/layout/chevron1"/>
    <dgm:cxn modelId="{A55A3800-973E-4B7F-8B62-822180D0AB1B}" type="presParOf" srcId="{AFA2C742-56B4-4E38-86AD-D7FFD2723718}" destId="{4DF6DE95-0326-4C2D-B46C-C3D63C96B91E}" srcOrd="8" destOrd="0" presId="urn:microsoft.com/office/officeart/2005/8/layout/chevron1"/>
    <dgm:cxn modelId="{BAA35977-056A-45FE-98AB-04CA0B0E2F94}" type="presParOf" srcId="{AFA2C742-56B4-4E38-86AD-D7FFD2723718}" destId="{01DBA4AC-C816-49F3-8CA7-11CF43778BC2}" srcOrd="9" destOrd="0" presId="urn:microsoft.com/office/officeart/2005/8/layout/chevron1"/>
    <dgm:cxn modelId="{D82FF7E7-B5F8-40CC-A7C3-52C19FDF6B71}" type="presParOf" srcId="{AFA2C742-56B4-4E38-86AD-D7FFD2723718}" destId="{8F875EDA-3C77-433E-B135-FBF351F8161B}" srcOrd="10" destOrd="0" presId="urn:microsoft.com/office/officeart/2005/8/layout/chevron1"/>
    <dgm:cxn modelId="{F86F40E1-ED88-4A14-9388-DD0D7C577C2F}" type="presParOf" srcId="{AFA2C742-56B4-4E38-86AD-D7FFD2723718}" destId="{40A0C01C-CAF1-43FF-A916-D443F923E5F0}" srcOrd="11" destOrd="0" presId="urn:microsoft.com/office/officeart/2005/8/layout/chevron1"/>
    <dgm:cxn modelId="{5FDB4C99-D728-4963-BE8F-573FC20A60CC}" type="presParOf" srcId="{AFA2C742-56B4-4E38-86AD-D7FFD2723718}" destId="{D87BEDC7-6314-43C2-8D48-5189C27AD766}" srcOrd="1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6228D8-5C52-4660-86C5-1BF89D77EF8F}">
      <dsp:nvSpPr>
        <dsp:cNvPr id="0" name=""/>
        <dsp:cNvSpPr/>
      </dsp:nvSpPr>
      <dsp:spPr>
        <a:xfrm>
          <a:off x="5390" y="0"/>
          <a:ext cx="1614868" cy="62992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800" kern="1200" dirty="0">
              <a:solidFill>
                <a:schemeClr val="bg1"/>
              </a:solidFill>
            </a:rPr>
            <a:t>認知</a:t>
          </a:r>
        </a:p>
      </dsp:txBody>
      <dsp:txXfrm>
        <a:off x="320350" y="0"/>
        <a:ext cx="984948" cy="629920"/>
      </dsp:txXfrm>
    </dsp:sp>
    <dsp:sp modelId="{DBE8EF25-4355-4EE3-A6A6-BCBF473F1E86}">
      <dsp:nvSpPr>
        <dsp:cNvPr id="0" name=""/>
        <dsp:cNvSpPr/>
      </dsp:nvSpPr>
      <dsp:spPr>
        <a:xfrm>
          <a:off x="1462450" y="0"/>
          <a:ext cx="1578083" cy="62992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800" kern="1200" dirty="0">
              <a:solidFill>
                <a:schemeClr val="bg1"/>
              </a:solidFill>
            </a:rPr>
            <a:t>興味</a:t>
          </a:r>
        </a:p>
      </dsp:txBody>
      <dsp:txXfrm>
        <a:off x="1777410" y="0"/>
        <a:ext cx="948163" cy="629920"/>
      </dsp:txXfrm>
    </dsp:sp>
    <dsp:sp modelId="{77056F8B-0361-4BC3-B51F-23F9E62D8300}">
      <dsp:nvSpPr>
        <dsp:cNvPr id="0" name=""/>
        <dsp:cNvSpPr/>
      </dsp:nvSpPr>
      <dsp:spPr>
        <a:xfrm>
          <a:off x="2882725" y="0"/>
          <a:ext cx="1578083" cy="62992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800" kern="1200" dirty="0">
              <a:solidFill>
                <a:schemeClr val="bg1"/>
              </a:solidFill>
            </a:rPr>
            <a:t>検索</a:t>
          </a:r>
        </a:p>
      </dsp:txBody>
      <dsp:txXfrm>
        <a:off x="3197685" y="0"/>
        <a:ext cx="948163" cy="629920"/>
      </dsp:txXfrm>
    </dsp:sp>
    <dsp:sp modelId="{BEAC2651-62A2-4B5E-BA76-365B4E9002C1}">
      <dsp:nvSpPr>
        <dsp:cNvPr id="0" name=""/>
        <dsp:cNvSpPr/>
      </dsp:nvSpPr>
      <dsp:spPr>
        <a:xfrm>
          <a:off x="4303000" y="0"/>
          <a:ext cx="1578083" cy="62992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800" kern="1200" dirty="0">
              <a:solidFill>
                <a:schemeClr val="bg1"/>
              </a:solidFill>
            </a:rPr>
            <a:t>比較</a:t>
          </a:r>
        </a:p>
      </dsp:txBody>
      <dsp:txXfrm>
        <a:off x="4617960" y="0"/>
        <a:ext cx="948163" cy="629920"/>
      </dsp:txXfrm>
    </dsp:sp>
    <dsp:sp modelId="{4DF6DE95-0326-4C2D-B46C-C3D63C96B91E}">
      <dsp:nvSpPr>
        <dsp:cNvPr id="0" name=""/>
        <dsp:cNvSpPr/>
      </dsp:nvSpPr>
      <dsp:spPr>
        <a:xfrm>
          <a:off x="5723275" y="0"/>
          <a:ext cx="1578083" cy="62992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800" kern="1200" dirty="0">
              <a:solidFill>
                <a:schemeClr val="bg1"/>
              </a:solidFill>
            </a:rPr>
            <a:t>検討</a:t>
          </a:r>
        </a:p>
      </dsp:txBody>
      <dsp:txXfrm>
        <a:off x="6038235" y="0"/>
        <a:ext cx="948163" cy="629920"/>
      </dsp:txXfrm>
    </dsp:sp>
    <dsp:sp modelId="{8F875EDA-3C77-433E-B135-FBF351F8161B}">
      <dsp:nvSpPr>
        <dsp:cNvPr id="0" name=""/>
        <dsp:cNvSpPr/>
      </dsp:nvSpPr>
      <dsp:spPr>
        <a:xfrm>
          <a:off x="7143551" y="0"/>
          <a:ext cx="1578083" cy="62992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800" kern="1200" dirty="0">
              <a:solidFill>
                <a:schemeClr val="bg1"/>
              </a:solidFill>
            </a:rPr>
            <a:t>購買</a:t>
          </a:r>
        </a:p>
      </dsp:txBody>
      <dsp:txXfrm>
        <a:off x="7458511" y="0"/>
        <a:ext cx="948163" cy="629920"/>
      </dsp:txXfrm>
    </dsp:sp>
    <dsp:sp modelId="{D87BEDC7-6314-43C2-8D48-5189C27AD766}">
      <dsp:nvSpPr>
        <dsp:cNvPr id="0" name=""/>
        <dsp:cNvSpPr/>
      </dsp:nvSpPr>
      <dsp:spPr>
        <a:xfrm>
          <a:off x="8563826" y="0"/>
          <a:ext cx="1578083" cy="62992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800" kern="1200" dirty="0">
              <a:solidFill>
                <a:schemeClr val="bg1"/>
              </a:solidFill>
            </a:rPr>
            <a:t>共有</a:t>
          </a:r>
        </a:p>
      </dsp:txBody>
      <dsp:txXfrm>
        <a:off x="8878786" y="0"/>
        <a:ext cx="948163" cy="6299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83D4C4E-4449-5450-08EA-243A0CBC68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FB21BA9-3E6E-C38C-032C-C760941A63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519AE9E-030F-D6EF-39CE-4D29044A4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ECC9B-7668-4ABE-A577-EB9D5A88891E}" type="datetimeFigureOut">
              <a:rPr kumimoji="1" lang="ja-JP" altLang="en-US" smtClean="0"/>
              <a:t>2023/3/20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904466D-35FC-4C73-F8C2-284F85034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6EBF818-632F-A2FB-624B-47DCC21BF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72835-DB43-4A71-809D-5122E07C55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5354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ACFDD5-CE2D-6837-A5AD-C0DCD7E03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967AA7D-BA68-EF38-65D1-F52D653F7A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BDDB75F-8418-0D86-85C2-B29EE26C0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ECC9B-7668-4ABE-A577-EB9D5A88891E}" type="datetimeFigureOut">
              <a:rPr kumimoji="1" lang="ja-JP" altLang="en-US" smtClean="0"/>
              <a:t>2023/3/20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C452059-9003-D6CF-65FF-7D82B9CE1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EBCAEFC-BEC1-9A43-4150-8B7C6F9FC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72835-DB43-4A71-809D-5122E07C55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9252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ADC01B1-8F34-04F9-76A1-D263E321A2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EED5E21-37B2-41F9-ACA6-D71D5F163A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53DC960-F8BD-FD83-9AD9-491DBC67D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ECC9B-7668-4ABE-A577-EB9D5A88891E}" type="datetimeFigureOut">
              <a:rPr kumimoji="1" lang="ja-JP" altLang="en-US" smtClean="0"/>
              <a:t>2023/3/20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CD9F320-61B2-37B9-9677-50AB44CD3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D104F7A-24D0-F521-CF48-6EE3FCBE8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72835-DB43-4A71-809D-5122E07C55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6209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99476A4-F532-A524-4333-B987EB726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D6A5378-D2FD-751A-0205-E4578CD57C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61C7277-772A-AF20-CDC0-AB52CD571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ECC9B-7668-4ABE-A577-EB9D5A88891E}" type="datetimeFigureOut">
              <a:rPr kumimoji="1" lang="ja-JP" altLang="en-US" smtClean="0"/>
              <a:t>2023/3/20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23DB7DB-79C1-87CF-A4FE-BCAC284F7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F6A5FDB-5942-E6D0-C14F-9E4AAEBE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72835-DB43-4A71-809D-5122E07C55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8492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85E36A-C29D-99D0-93E8-662A90D42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47C3B5C-FAB1-68DC-5E54-64833994CF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F8D7A8E-5F82-4305-7C79-0CA4C47C7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ECC9B-7668-4ABE-A577-EB9D5A88891E}" type="datetimeFigureOut">
              <a:rPr kumimoji="1" lang="ja-JP" altLang="en-US" smtClean="0"/>
              <a:t>2023/3/20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77AEE1-3484-B9D3-9F5A-2035791D1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2C725D-7A65-87B7-41D2-29B866B0B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72835-DB43-4A71-809D-5122E07C55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3273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CEC5FA-CB3F-AB74-2841-8DC2F679A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B262D87-2D79-5271-F2B4-AB9ACD7EC5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B6F4CB5-C0CA-ED6B-E52D-F8FCA705E6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DD02BF0-8C5D-BD62-F25E-33514C5D5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ECC9B-7668-4ABE-A577-EB9D5A88891E}" type="datetimeFigureOut">
              <a:rPr kumimoji="1" lang="ja-JP" altLang="en-US" smtClean="0"/>
              <a:t>2023/3/20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E689763-C5F4-F1A6-6FF1-B78A40084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C31028E-8AE7-2CD2-A38A-478F47B76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72835-DB43-4A71-809D-5122E07C55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2132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D30755-71B4-420A-107C-33AD33899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31EAA3E-67C1-4EB4-828F-BED6D8449F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1B9640A-12B3-9E7C-1B5C-F1CF14C7DE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98CDFB9-36F8-8097-3E4F-2C42836C2F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89E5641-8425-2C2E-1E65-96AE4E4805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D00DC75-F6D7-70F8-1BBE-B96D64B0D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ECC9B-7668-4ABE-A577-EB9D5A88891E}" type="datetimeFigureOut">
              <a:rPr kumimoji="1" lang="ja-JP" altLang="en-US" smtClean="0"/>
              <a:t>2023/3/20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A861409-F82A-9504-9A85-318E348F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C11FF80-F002-3E44-14FD-D299ACC4B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72835-DB43-4A71-809D-5122E07C55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10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8D3218D-8287-4722-2702-174F6A71A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29A328C-890C-3E53-C560-D3DAD23D6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ECC9B-7668-4ABE-A577-EB9D5A88891E}" type="datetimeFigureOut">
              <a:rPr kumimoji="1" lang="ja-JP" altLang="en-US" smtClean="0"/>
              <a:t>2023/3/20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6FE849E-00C1-2293-7288-D7A7E5A6B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8578707-281F-9585-1C96-0F2B97186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72835-DB43-4A71-809D-5122E07C55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9615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5C56312-8048-4B74-73E5-DAD253DAC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ECC9B-7668-4ABE-A577-EB9D5A88891E}" type="datetimeFigureOut">
              <a:rPr kumimoji="1" lang="ja-JP" altLang="en-US" smtClean="0"/>
              <a:t>2023/3/20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888DEF9-A0E7-1A83-4585-F43D52343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12FED4A-6866-0A0C-70E7-C2CCEFF02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72835-DB43-4A71-809D-5122E07C55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8867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F9A197-1A28-2334-9608-D4BF1D3D5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C9A42E3-514B-FB21-98A2-AF7A6D1F6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3779113-D1C5-0F5D-5A17-8AAC25D170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26EE3BD-3D39-D98F-D159-A83C34233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ECC9B-7668-4ABE-A577-EB9D5A88891E}" type="datetimeFigureOut">
              <a:rPr kumimoji="1" lang="ja-JP" altLang="en-US" smtClean="0"/>
              <a:t>2023/3/20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BE60105-7E70-63EA-666E-71BAD392D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3F633B6-10BC-0E50-7148-376DACF46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72835-DB43-4A71-809D-5122E07C55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166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264F386-E5E0-4DC7-24C2-2CE214107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5EAC2F4-1C34-D9B6-93FD-B1D895BB82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6B5FF56-8CCD-89E9-787C-3A7822F201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C2B0051-AD24-5345-AE03-FFCBF2C75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ECC9B-7668-4ABE-A577-EB9D5A88891E}" type="datetimeFigureOut">
              <a:rPr kumimoji="1" lang="ja-JP" altLang="en-US" smtClean="0"/>
              <a:t>2023/3/20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894FB6D-5BB3-E0E2-764C-74A1942E9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90511C3-8FB3-1B1D-86F5-7219512A0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72835-DB43-4A71-809D-5122E07C55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8985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3C5A546-7C57-0206-A3EB-50F9A8494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D39076F-3E88-7450-97EF-46040988AF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2D7138A-3C1E-7D7C-4622-EFDAA46689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ECC9B-7668-4ABE-A577-EB9D5A88891E}" type="datetimeFigureOut">
              <a:rPr kumimoji="1" lang="ja-JP" altLang="en-US" smtClean="0"/>
              <a:t>2023/3/20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7E57555-9111-592B-8C90-8668EA1CCD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8DD9CD4-42C9-75A7-F57A-C6FB1C58DB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F72835-DB43-4A71-809D-5122E07C55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3249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12" Type="http://schemas.openxmlformats.org/officeDocument/2006/relationships/image" Target="../media/image7.sv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6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5.sv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91AF4333-A035-71C9-18A2-68F3991D8F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176" y="332943"/>
            <a:ext cx="10907647" cy="619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075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図表 3">
            <a:extLst>
              <a:ext uri="{FF2B5EF4-FFF2-40B4-BE49-F238E27FC236}">
                <a16:creationId xmlns:a16="http://schemas.microsoft.com/office/drawing/2014/main" id="{EAEBAB68-7F0F-B407-546F-71C173065E08}"/>
              </a:ext>
            </a:extLst>
          </p:cNvPr>
          <p:cNvGraphicFramePr/>
          <p:nvPr/>
        </p:nvGraphicFramePr>
        <p:xfrm>
          <a:off x="1435100" y="731520"/>
          <a:ext cx="10147300" cy="62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02A1730-E1C4-3309-C107-D6EDA2AC8753}"/>
              </a:ext>
            </a:extLst>
          </p:cNvPr>
          <p:cNvSpPr/>
          <p:nvPr/>
        </p:nvSpPr>
        <p:spPr>
          <a:xfrm>
            <a:off x="1498600" y="91440"/>
            <a:ext cx="10083800" cy="508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E30E5D0-1731-7104-EB95-CD4AED7035EE}"/>
              </a:ext>
            </a:extLst>
          </p:cNvPr>
          <p:cNvSpPr/>
          <p:nvPr/>
        </p:nvSpPr>
        <p:spPr>
          <a:xfrm>
            <a:off x="142240" y="91440"/>
            <a:ext cx="1209040" cy="508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目標</a:t>
            </a:r>
          </a:p>
        </p:txBody>
      </p:sp>
      <p:pic>
        <p:nvPicPr>
          <p:cNvPr id="7" name="図 6" descr="アイコン&#10;&#10;自動的に生成された説明">
            <a:extLst>
              <a:ext uri="{FF2B5EF4-FFF2-40B4-BE49-F238E27FC236}">
                <a16:creationId xmlns:a16="http://schemas.microsoft.com/office/drawing/2014/main" id="{38438DC2-1250-36EA-F244-D0DFA7A3A6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444" y="1766318"/>
            <a:ext cx="611344" cy="593134"/>
          </a:xfrm>
          <a:prstGeom prst="rect">
            <a:avLst/>
          </a:prstGeom>
        </p:spPr>
      </p:pic>
      <p:pic>
        <p:nvPicPr>
          <p:cNvPr id="8" name="図 7" descr="アイコン&#10;&#10;自動的に生成された説明">
            <a:extLst>
              <a:ext uri="{FF2B5EF4-FFF2-40B4-BE49-F238E27FC236}">
                <a16:creationId xmlns:a16="http://schemas.microsoft.com/office/drawing/2014/main" id="{E16C7C9F-C321-C7D2-43B7-76323051B8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829" y="2386069"/>
            <a:ext cx="511677" cy="511677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FA588BF-74D6-5957-3A8B-EBF07292714A}"/>
              </a:ext>
            </a:extLst>
          </p:cNvPr>
          <p:cNvSpPr/>
          <p:nvPr/>
        </p:nvSpPr>
        <p:spPr>
          <a:xfrm>
            <a:off x="142240" y="731520"/>
            <a:ext cx="1209040" cy="6299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フェーズ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D2983EEE-4572-4DC7-96F0-DC2688E18E53}"/>
              </a:ext>
            </a:extLst>
          </p:cNvPr>
          <p:cNvSpPr/>
          <p:nvPr/>
        </p:nvSpPr>
        <p:spPr>
          <a:xfrm>
            <a:off x="155095" y="1541333"/>
            <a:ext cx="1209040" cy="21291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</a:rPr>
              <a:t>メディア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F8F15CDB-755D-9FCF-A2F2-F33A8B240EE4}"/>
              </a:ext>
            </a:extLst>
          </p:cNvPr>
          <p:cNvSpPr/>
          <p:nvPr/>
        </p:nvSpPr>
        <p:spPr>
          <a:xfrm>
            <a:off x="155095" y="3982700"/>
            <a:ext cx="1209040" cy="457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</a:rPr>
              <a:t>スタート感情</a:t>
            </a:r>
            <a:endParaRPr kumimoji="1" lang="en-US" altLang="ja-JP" sz="1200" dirty="0">
              <a:solidFill>
                <a:schemeClr val="tx1"/>
              </a:solidFill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4A72D060-8C23-D153-3216-F0CF89FB95A5}"/>
              </a:ext>
            </a:extLst>
          </p:cNvPr>
          <p:cNvSpPr/>
          <p:nvPr/>
        </p:nvSpPr>
        <p:spPr>
          <a:xfrm>
            <a:off x="155095" y="4560338"/>
            <a:ext cx="1209040" cy="457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1200" dirty="0">
                <a:solidFill>
                  <a:schemeClr val="tx1"/>
                </a:solidFill>
              </a:rPr>
              <a:t>ゴール感情</a:t>
            </a:r>
            <a:endParaRPr kumimoji="1" lang="en-US" altLang="ja-JP" sz="1200" dirty="0">
              <a:solidFill>
                <a:schemeClr val="tx1"/>
              </a:solidFill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51CFAB5-FA6D-AB89-030A-7E1B9D8D83CC}"/>
              </a:ext>
            </a:extLst>
          </p:cNvPr>
          <p:cNvSpPr/>
          <p:nvPr/>
        </p:nvSpPr>
        <p:spPr>
          <a:xfrm>
            <a:off x="1413556" y="3982700"/>
            <a:ext cx="1412240" cy="457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 dirty="0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4E527504-6AA9-07D6-7889-0F8F6E8349E1}"/>
              </a:ext>
            </a:extLst>
          </p:cNvPr>
          <p:cNvSpPr/>
          <p:nvPr/>
        </p:nvSpPr>
        <p:spPr>
          <a:xfrm>
            <a:off x="1423559" y="4560338"/>
            <a:ext cx="1412240" cy="457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 dirty="0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9CB4743E-1ECC-E337-694C-52BFBD47F6B4}"/>
              </a:ext>
            </a:extLst>
          </p:cNvPr>
          <p:cNvSpPr/>
          <p:nvPr/>
        </p:nvSpPr>
        <p:spPr>
          <a:xfrm>
            <a:off x="2908302" y="3982700"/>
            <a:ext cx="1412240" cy="457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 dirty="0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556083B9-5323-5308-508F-899085FAF7A3}"/>
              </a:ext>
            </a:extLst>
          </p:cNvPr>
          <p:cNvSpPr/>
          <p:nvPr/>
        </p:nvSpPr>
        <p:spPr>
          <a:xfrm>
            <a:off x="2908302" y="4560338"/>
            <a:ext cx="1412240" cy="457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sz="1200" dirty="0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CF2B3878-F2CF-0F77-DBF1-9CEFB83F7ADA}"/>
              </a:ext>
            </a:extLst>
          </p:cNvPr>
          <p:cNvSpPr/>
          <p:nvPr/>
        </p:nvSpPr>
        <p:spPr>
          <a:xfrm>
            <a:off x="4382840" y="3982700"/>
            <a:ext cx="1412240" cy="457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sz="1200" dirty="0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AF54FB5F-E075-7BC8-59FC-42F6A5041F62}"/>
              </a:ext>
            </a:extLst>
          </p:cNvPr>
          <p:cNvSpPr/>
          <p:nvPr/>
        </p:nvSpPr>
        <p:spPr>
          <a:xfrm>
            <a:off x="4393045" y="4560338"/>
            <a:ext cx="1412240" cy="457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 dirty="0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E42A2203-BD7F-8463-5CF7-94770D9460CD}"/>
              </a:ext>
            </a:extLst>
          </p:cNvPr>
          <p:cNvSpPr/>
          <p:nvPr/>
        </p:nvSpPr>
        <p:spPr>
          <a:xfrm>
            <a:off x="5844703" y="3982700"/>
            <a:ext cx="1412240" cy="457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ja-JP" sz="1200" dirty="0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83178732-13EF-998D-D376-46C02206A864}"/>
              </a:ext>
            </a:extLst>
          </p:cNvPr>
          <p:cNvSpPr/>
          <p:nvPr/>
        </p:nvSpPr>
        <p:spPr>
          <a:xfrm>
            <a:off x="5854706" y="4560338"/>
            <a:ext cx="1412240" cy="457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sz="1200" dirty="0"/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2FB517C5-22B6-9FA1-6223-70338A95EFC9}"/>
              </a:ext>
            </a:extLst>
          </p:cNvPr>
          <p:cNvSpPr/>
          <p:nvPr/>
        </p:nvSpPr>
        <p:spPr>
          <a:xfrm>
            <a:off x="7339449" y="3982700"/>
            <a:ext cx="1412240" cy="457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 dirty="0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18EE887B-4F47-2A9D-55DB-E20947F01955}"/>
              </a:ext>
            </a:extLst>
          </p:cNvPr>
          <p:cNvSpPr/>
          <p:nvPr/>
        </p:nvSpPr>
        <p:spPr>
          <a:xfrm>
            <a:off x="7339449" y="4560338"/>
            <a:ext cx="1412240" cy="457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sz="1200" dirty="0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F6BA94A8-4138-8B8B-083C-842A74073AFC}"/>
              </a:ext>
            </a:extLst>
          </p:cNvPr>
          <p:cNvSpPr/>
          <p:nvPr/>
        </p:nvSpPr>
        <p:spPr>
          <a:xfrm>
            <a:off x="8824192" y="3972999"/>
            <a:ext cx="1412240" cy="457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 dirty="0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26B8F041-322E-7B12-DC42-B1F35DF27667}"/>
              </a:ext>
            </a:extLst>
          </p:cNvPr>
          <p:cNvSpPr/>
          <p:nvPr/>
        </p:nvSpPr>
        <p:spPr>
          <a:xfrm>
            <a:off x="8824192" y="4560338"/>
            <a:ext cx="1412240" cy="457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sz="1200" dirty="0"/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ADAE973B-0AF8-8538-C078-B16F725EC090}"/>
              </a:ext>
            </a:extLst>
          </p:cNvPr>
          <p:cNvSpPr/>
          <p:nvPr/>
        </p:nvSpPr>
        <p:spPr>
          <a:xfrm>
            <a:off x="10308935" y="3972999"/>
            <a:ext cx="1412240" cy="457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 dirty="0"/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15C68619-2329-7EF0-DAC6-B3FD2A9D1992}"/>
              </a:ext>
            </a:extLst>
          </p:cNvPr>
          <p:cNvSpPr/>
          <p:nvPr/>
        </p:nvSpPr>
        <p:spPr>
          <a:xfrm>
            <a:off x="10308935" y="4560338"/>
            <a:ext cx="1412240" cy="457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sz="1200" dirty="0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B231A735-E6BA-CDA5-2D89-5B81621BACBF}"/>
              </a:ext>
            </a:extLst>
          </p:cNvPr>
          <p:cNvSpPr/>
          <p:nvPr/>
        </p:nvSpPr>
        <p:spPr>
          <a:xfrm>
            <a:off x="155095" y="5137976"/>
            <a:ext cx="1209040" cy="15574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To Do</a:t>
            </a: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AF602E34-FC0C-5912-4974-350D678E7E77}"/>
              </a:ext>
            </a:extLst>
          </p:cNvPr>
          <p:cNvSpPr/>
          <p:nvPr/>
        </p:nvSpPr>
        <p:spPr>
          <a:xfrm>
            <a:off x="1423559" y="5149632"/>
            <a:ext cx="1412240" cy="15574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ja-JP" sz="1200" b="1" dirty="0">
              <a:solidFill>
                <a:schemeClr val="bg1"/>
              </a:solidFill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8F5EC7D9-9A23-58D3-8B65-C07BD3796B2C}"/>
              </a:ext>
            </a:extLst>
          </p:cNvPr>
          <p:cNvSpPr/>
          <p:nvPr/>
        </p:nvSpPr>
        <p:spPr>
          <a:xfrm>
            <a:off x="2908302" y="5137976"/>
            <a:ext cx="1412240" cy="15574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ja-JP" sz="1200" b="1" dirty="0">
              <a:solidFill>
                <a:schemeClr val="bg1"/>
              </a:solidFill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EBE25262-E33D-7A24-5C0B-FC5FF07B0BAE}"/>
              </a:ext>
            </a:extLst>
          </p:cNvPr>
          <p:cNvSpPr/>
          <p:nvPr/>
        </p:nvSpPr>
        <p:spPr>
          <a:xfrm>
            <a:off x="4393045" y="5137975"/>
            <a:ext cx="1412240" cy="15574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ja-JP" sz="1200" b="1" dirty="0">
              <a:solidFill>
                <a:schemeClr val="bg1"/>
              </a:solidFill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F34B69A6-F27D-360B-722F-74BEDBF5914A}"/>
              </a:ext>
            </a:extLst>
          </p:cNvPr>
          <p:cNvSpPr/>
          <p:nvPr/>
        </p:nvSpPr>
        <p:spPr>
          <a:xfrm>
            <a:off x="5864709" y="5149631"/>
            <a:ext cx="1412240" cy="15574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ja-JP" sz="1200" b="1" dirty="0">
              <a:solidFill>
                <a:schemeClr val="bg1"/>
              </a:solidFill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CCD6E9F4-6699-CAC2-525B-685741914685}"/>
              </a:ext>
            </a:extLst>
          </p:cNvPr>
          <p:cNvSpPr/>
          <p:nvPr/>
        </p:nvSpPr>
        <p:spPr>
          <a:xfrm>
            <a:off x="7351841" y="5137974"/>
            <a:ext cx="1412240" cy="15574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ja-JP" sz="1200" b="1" dirty="0">
              <a:solidFill>
                <a:schemeClr val="bg1"/>
              </a:solidFill>
            </a:endParaRP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93594ED1-F44F-9FF1-47E1-51C1574868F0}"/>
              </a:ext>
            </a:extLst>
          </p:cNvPr>
          <p:cNvSpPr/>
          <p:nvPr/>
        </p:nvSpPr>
        <p:spPr>
          <a:xfrm>
            <a:off x="8834195" y="5137973"/>
            <a:ext cx="1412240" cy="15574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ja-JP" sz="1200" b="1" dirty="0">
              <a:solidFill>
                <a:schemeClr val="bg1"/>
              </a:solidFill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439B1524-55A3-105C-65C8-B8413DA359D7}"/>
              </a:ext>
            </a:extLst>
          </p:cNvPr>
          <p:cNvSpPr/>
          <p:nvPr/>
        </p:nvSpPr>
        <p:spPr>
          <a:xfrm>
            <a:off x="10305859" y="5137973"/>
            <a:ext cx="1412240" cy="15574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ja-JP" sz="1200" b="1" dirty="0">
              <a:solidFill>
                <a:schemeClr val="bg1"/>
              </a:solidFill>
            </a:endParaRPr>
          </a:p>
        </p:txBody>
      </p:sp>
      <p:cxnSp>
        <p:nvCxnSpPr>
          <p:cNvPr id="45" name="直線矢印コネクタ 44">
            <a:extLst>
              <a:ext uri="{FF2B5EF4-FFF2-40B4-BE49-F238E27FC236}">
                <a16:creationId xmlns:a16="http://schemas.microsoft.com/office/drawing/2014/main" id="{ED3F5789-C59D-59FF-9092-51004FE291B1}"/>
              </a:ext>
            </a:extLst>
          </p:cNvPr>
          <p:cNvCxnSpPr>
            <a:cxnSpLocks/>
          </p:cNvCxnSpPr>
          <p:nvPr/>
        </p:nvCxnSpPr>
        <p:spPr>
          <a:xfrm>
            <a:off x="2750272" y="2626695"/>
            <a:ext cx="18071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図 45" descr="アイコン&#10;&#10;自動的に生成された説明">
            <a:extLst>
              <a:ext uri="{FF2B5EF4-FFF2-40B4-BE49-F238E27FC236}">
                <a16:creationId xmlns:a16="http://schemas.microsoft.com/office/drawing/2014/main" id="{176AABB6-291D-AB64-ADE0-75427DA2FB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078" y="2032833"/>
            <a:ext cx="611344" cy="593134"/>
          </a:xfrm>
          <a:prstGeom prst="rect">
            <a:avLst/>
          </a:prstGeom>
        </p:spPr>
      </p:pic>
      <p:cxnSp>
        <p:nvCxnSpPr>
          <p:cNvPr id="47" name="直線矢印コネクタ 46">
            <a:extLst>
              <a:ext uri="{FF2B5EF4-FFF2-40B4-BE49-F238E27FC236}">
                <a16:creationId xmlns:a16="http://schemas.microsoft.com/office/drawing/2014/main" id="{8A819A1E-5026-8FE5-900E-056B18C6C1DA}"/>
              </a:ext>
            </a:extLst>
          </p:cNvPr>
          <p:cNvCxnSpPr>
            <a:cxnSpLocks/>
          </p:cNvCxnSpPr>
          <p:nvPr/>
        </p:nvCxnSpPr>
        <p:spPr>
          <a:xfrm>
            <a:off x="5499277" y="2594636"/>
            <a:ext cx="5689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矢印コネクタ 47">
            <a:extLst>
              <a:ext uri="{FF2B5EF4-FFF2-40B4-BE49-F238E27FC236}">
                <a16:creationId xmlns:a16="http://schemas.microsoft.com/office/drawing/2014/main" id="{F0E48C79-2DB6-199C-8EEB-BF8BFA153636}"/>
              </a:ext>
            </a:extLst>
          </p:cNvPr>
          <p:cNvCxnSpPr>
            <a:cxnSpLocks/>
          </p:cNvCxnSpPr>
          <p:nvPr/>
        </p:nvCxnSpPr>
        <p:spPr>
          <a:xfrm>
            <a:off x="7036972" y="2656019"/>
            <a:ext cx="1657191" cy="82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図 48" descr="アイコン&#10;&#10;自動的に生成された説明">
            <a:extLst>
              <a:ext uri="{FF2B5EF4-FFF2-40B4-BE49-F238E27FC236}">
                <a16:creationId xmlns:a16="http://schemas.microsoft.com/office/drawing/2014/main" id="{BDC47C1E-43C7-76CF-17B0-B097E4D7F1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049" y="2770771"/>
            <a:ext cx="517309" cy="517309"/>
          </a:xfrm>
          <a:prstGeom prst="rect">
            <a:avLst/>
          </a:prstGeom>
        </p:spPr>
      </p:pic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06756CEB-13F8-F712-6380-0F1FC961E125}"/>
              </a:ext>
            </a:extLst>
          </p:cNvPr>
          <p:cNvCxnSpPr>
            <a:cxnSpLocks/>
          </p:cNvCxnSpPr>
          <p:nvPr/>
        </p:nvCxnSpPr>
        <p:spPr>
          <a:xfrm>
            <a:off x="5740579" y="2594636"/>
            <a:ext cx="0" cy="3819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矢印コネクタ 50">
            <a:extLst>
              <a:ext uri="{FF2B5EF4-FFF2-40B4-BE49-F238E27FC236}">
                <a16:creationId xmlns:a16="http://schemas.microsoft.com/office/drawing/2014/main" id="{20645C8D-114C-4377-647A-21D796270EDF}"/>
              </a:ext>
            </a:extLst>
          </p:cNvPr>
          <p:cNvCxnSpPr>
            <a:cxnSpLocks/>
          </p:cNvCxnSpPr>
          <p:nvPr/>
        </p:nvCxnSpPr>
        <p:spPr>
          <a:xfrm>
            <a:off x="5740579" y="2966247"/>
            <a:ext cx="32765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コネクタ: カギ線 51">
            <a:extLst>
              <a:ext uri="{FF2B5EF4-FFF2-40B4-BE49-F238E27FC236}">
                <a16:creationId xmlns:a16="http://schemas.microsoft.com/office/drawing/2014/main" id="{12978E2C-F57A-07D7-D475-10DE5139725A}"/>
              </a:ext>
            </a:extLst>
          </p:cNvPr>
          <p:cNvCxnSpPr>
            <a:cxnSpLocks/>
            <a:endCxn id="49" idx="3"/>
          </p:cNvCxnSpPr>
          <p:nvPr/>
        </p:nvCxnSpPr>
        <p:spPr>
          <a:xfrm flipH="1">
            <a:off x="6783358" y="2359452"/>
            <a:ext cx="39432" cy="669974"/>
          </a:xfrm>
          <a:prstGeom prst="bentConnector3">
            <a:avLst>
              <a:gd name="adj1" fmla="val -57973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図 52" descr="アイコン&#10;&#10;自動的に生成された説明">
            <a:extLst>
              <a:ext uri="{FF2B5EF4-FFF2-40B4-BE49-F238E27FC236}">
                <a16:creationId xmlns:a16="http://schemas.microsoft.com/office/drawing/2014/main" id="{57682F7B-64EA-AE3B-C107-99B9FBDF8E2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140" y="2594636"/>
            <a:ext cx="517309" cy="517309"/>
          </a:xfrm>
          <a:prstGeom prst="rect">
            <a:avLst/>
          </a:prstGeom>
        </p:spPr>
      </p:pic>
      <p:pic>
        <p:nvPicPr>
          <p:cNvPr id="55" name="グラフィックス 54" descr="翼の付いたお金 枠線">
            <a:extLst>
              <a:ext uri="{FF2B5EF4-FFF2-40B4-BE49-F238E27FC236}">
                <a16:creationId xmlns:a16="http://schemas.microsoft.com/office/drawing/2014/main" id="{D1812D40-A5B5-5BDC-E965-9EACE24AFB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45507" y="2237239"/>
            <a:ext cx="914400" cy="914400"/>
          </a:xfrm>
          <a:prstGeom prst="rect">
            <a:avLst/>
          </a:prstGeom>
        </p:spPr>
      </p:pic>
      <p:pic>
        <p:nvPicPr>
          <p:cNvPr id="57" name="グラフィックス 56" descr="男性 単色塗りつぶし">
            <a:extLst>
              <a:ext uri="{FF2B5EF4-FFF2-40B4-BE49-F238E27FC236}">
                <a16:creationId xmlns:a16="http://schemas.microsoft.com/office/drawing/2014/main" id="{FD327020-57E7-8C54-D9CA-3760D4D1076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305859" y="1685783"/>
            <a:ext cx="802023" cy="802023"/>
          </a:xfrm>
          <a:prstGeom prst="rect">
            <a:avLst/>
          </a:prstGeom>
        </p:spPr>
      </p:pic>
      <p:pic>
        <p:nvPicPr>
          <p:cNvPr id="58" name="図 57" descr="アイコン&#10;&#10;自動的に生成された説明">
            <a:extLst>
              <a:ext uri="{FF2B5EF4-FFF2-40B4-BE49-F238E27FC236}">
                <a16:creationId xmlns:a16="http://schemas.microsoft.com/office/drawing/2014/main" id="{84BC30BE-0224-B6AA-AE30-941342C9E0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028" y="2855072"/>
            <a:ext cx="611344" cy="593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7885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16</Words>
  <Application>Microsoft Office PowerPoint</Application>
  <PresentationFormat>ワイド画面</PresentationFormat>
  <Paragraphs>13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Hirashima Rintaro</dc:creator>
  <cp:lastModifiedBy>Hirashima Rintaro</cp:lastModifiedBy>
  <cp:revision>1</cp:revision>
  <dcterms:created xsi:type="dcterms:W3CDTF">2023-03-20T10:01:15Z</dcterms:created>
  <dcterms:modified xsi:type="dcterms:W3CDTF">2023-03-20T10:06:28Z</dcterms:modified>
</cp:coreProperties>
</file>